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sldIdLst>
    <p:sldId id="268" r:id="rId5"/>
    <p:sldId id="256" r:id="rId6"/>
    <p:sldId id="257" r:id="rId7"/>
    <p:sldId id="258" r:id="rId8"/>
    <p:sldId id="259" r:id="rId9"/>
    <p:sldId id="266" r:id="rId10"/>
    <p:sldId id="260" r:id="rId11"/>
    <p:sldId id="261" r:id="rId12"/>
    <p:sldId id="262" r:id="rId13"/>
    <p:sldId id="263" r:id="rId14"/>
    <p:sldId id="264" r:id="rId15"/>
    <p:sldId id="265" r:id="rId16"/>
    <p:sldId id="267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9" autoAdjust="0"/>
    <p:restoredTop sz="94677" autoAdjust="0"/>
  </p:normalViewPr>
  <p:slideViewPr>
    <p:cSldViewPr snapToGrid="0" snapToObjects="1">
      <p:cViewPr varScale="1">
        <p:scale>
          <a:sx n="87" d="100"/>
          <a:sy n="87" d="100"/>
        </p:scale>
        <p:origin x="-642" y="-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4/19/2015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4/19/2015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4/19/2015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696848" y="2101797"/>
            <a:ext cx="386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星巴克项目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页面动画描述文档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 0419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88797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Final图片展示页v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59248" cy="514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59248" y="12415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06Final</a:t>
            </a:r>
            <a:r>
              <a:rPr lang="zh-CN" altLang="en-US" dirty="0"/>
              <a:t>图片展示页</a:t>
            </a:r>
            <a:r>
              <a:rPr lang="en-US" altLang="zh-CN" dirty="0"/>
              <a:t>v2.jpg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931663" y="1269951"/>
            <a:ext cx="29036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dirty="0" smtClean="0"/>
              <a:t>1</a:t>
            </a:r>
            <a:r>
              <a:rPr kumimoji="1" lang="zh-CN" altLang="en-US" dirty="0" smtClean="0"/>
              <a:t>、合成后的图片预览。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zh-CN" dirty="0" smtClean="0"/>
              <a:t>2</a:t>
            </a:r>
            <a:r>
              <a:rPr kumimoji="1" lang="zh-CN" altLang="en-US" dirty="0" smtClean="0"/>
              <a:t>、点击</a:t>
            </a:r>
            <a:r>
              <a:rPr kumimoji="1" lang="en-US" altLang="zh-CN" dirty="0" smtClean="0"/>
              <a:t>[</a:t>
            </a:r>
            <a:r>
              <a:rPr kumimoji="1" lang="zh-CN" altLang="en-US" dirty="0" smtClean="0"/>
              <a:t>坐等限量杯</a:t>
            </a:r>
            <a:r>
              <a:rPr kumimoji="1" lang="en-US" altLang="zh-CN" dirty="0" smtClean="0"/>
              <a:t>]</a:t>
            </a:r>
            <a:r>
              <a:rPr kumimoji="1" lang="zh-CN" altLang="en-US" dirty="0" smtClean="0"/>
              <a:t>可以进入“</a:t>
            </a:r>
            <a:r>
              <a:rPr kumimoji="1" lang="en-US" altLang="zh-CN" dirty="0" smtClean="0"/>
              <a:t>07</a:t>
            </a:r>
            <a:r>
              <a:rPr kumimoji="1" lang="zh-CN" altLang="en-US" dirty="0" smtClean="0"/>
              <a:t>填写信息页”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zh-CN" dirty="0" smtClean="0"/>
              <a:t>3</a:t>
            </a:r>
            <a:r>
              <a:rPr kumimoji="1" lang="zh-CN" altLang="en-US" dirty="0" smtClean="0"/>
              <a:t>、若粉丝分享该页面，也会弹出“</a:t>
            </a:r>
            <a:r>
              <a:rPr kumimoji="1" lang="en-US" altLang="zh-CN" dirty="0"/>
              <a:t>07</a:t>
            </a:r>
            <a:r>
              <a:rPr kumimoji="1" lang="zh-CN" altLang="en-US" dirty="0"/>
              <a:t>填写信息页</a:t>
            </a:r>
            <a:r>
              <a:rPr kumimoji="1" lang="zh-CN" altLang="en-US" dirty="0" smtClean="0"/>
              <a:t>”</a:t>
            </a:r>
            <a:endParaRPr kumimoji="1" lang="en-US" altLang="zh-CN" dirty="0" smtClean="0"/>
          </a:p>
        </p:txBody>
      </p:sp>
      <p:pic>
        <p:nvPicPr>
          <p:cNvPr id="5" name="图片 4" descr="07填写信息页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398" y="2004106"/>
            <a:ext cx="1701209" cy="26847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79398" y="4701519"/>
            <a:ext cx="1916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07</a:t>
            </a:r>
            <a:r>
              <a:rPr lang="zh-CN" altLang="en-US" dirty="0"/>
              <a:t>填写信息页</a:t>
            </a:r>
            <a:r>
              <a:rPr lang="en-US" altLang="zh-CN" dirty="0"/>
              <a:t>.jpg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935236" y="4175473"/>
            <a:ext cx="14542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100" dirty="0">
                <a:solidFill>
                  <a:srgbClr val="FF0000"/>
                </a:solidFill>
              </a:rPr>
              <a:t>备注：</a:t>
            </a:r>
            <a:r>
              <a:rPr kumimoji="1" lang="zh-CN" altLang="en-US" sz="1100" dirty="0" smtClean="0">
                <a:solidFill>
                  <a:srgbClr val="FF0000"/>
                </a:solidFill>
              </a:rPr>
              <a:t>图片应为</a:t>
            </a:r>
            <a:r>
              <a:rPr kumimoji="1" lang="zh-CN" altLang="en-US" sz="1100" dirty="0">
                <a:solidFill>
                  <a:srgbClr val="FF0000"/>
                </a:solidFill>
              </a:rPr>
              <a:t>方形</a:t>
            </a:r>
            <a:endParaRPr kumimoji="1" lang="en-US" altLang="zh-CN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057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8提交确认页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59248" cy="514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13700" y="1132811"/>
            <a:ext cx="1916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08</a:t>
            </a:r>
            <a:r>
              <a:rPr lang="zh-CN" altLang="en-US" dirty="0"/>
              <a:t>提交确认页</a:t>
            </a:r>
            <a:r>
              <a:rPr lang="en-US" altLang="zh-CN" dirty="0"/>
              <a:t>.jpg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305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1朋友圈点击展示页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59248" cy="514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00725" y="996070"/>
            <a:ext cx="457048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11</a:t>
            </a:r>
            <a:r>
              <a:rPr lang="zh-CN" altLang="en-US" dirty="0"/>
              <a:t>朋友圈点击展示页</a:t>
            </a:r>
            <a:r>
              <a:rPr lang="en-US" altLang="zh-CN" dirty="0"/>
              <a:t>.</a:t>
            </a:r>
            <a:r>
              <a:rPr lang="en-US" altLang="zh-CN" dirty="0" smtClean="0"/>
              <a:t>jpg</a:t>
            </a:r>
          </a:p>
          <a:p>
            <a:endParaRPr lang="en-US" altLang="zh-CN" dirty="0"/>
          </a:p>
          <a:p>
            <a:r>
              <a:rPr lang="zh-CN" altLang="en-US" dirty="0" smtClean="0"/>
              <a:t>分享到朋友圈的页面，需要调用粉丝的昵称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82228" y="1024206"/>
            <a:ext cx="791807" cy="34119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3057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6431" y="627626"/>
            <a:ext cx="5827236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服务器配置建议：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、阿里云</a:t>
            </a:r>
            <a:r>
              <a:rPr lang="en-US" altLang="zh-TW" dirty="0" err="1">
                <a:latin typeface="微软雅黑"/>
                <a:ea typeface="微软雅黑"/>
                <a:cs typeface="微软雅黑"/>
              </a:rPr>
              <a:t>linux</a:t>
            </a:r>
            <a:r>
              <a:rPr lang="zh-TW" altLang="en-US" dirty="0">
                <a:latin typeface="微软雅黑"/>
                <a:ea typeface="微软雅黑"/>
                <a:cs typeface="微软雅黑"/>
              </a:rPr>
              <a:t>系统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服务器：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带宽：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50M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；内存：</a:t>
            </a:r>
            <a:r>
              <a:rPr lang="zh-CN" altLang="zh-CN" dirty="0" smtClean="0">
                <a:latin typeface="微软雅黑"/>
                <a:ea typeface="微软雅黑"/>
                <a:cs typeface="微软雅黑"/>
              </a:rPr>
              <a:t>1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6GB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；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CPU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：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核；硬盘：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200GB</a:t>
            </a:r>
          </a:p>
          <a:p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2、阿里云云数据库</a:t>
            </a:r>
            <a:r>
              <a:rPr lang="en-US" altLang="zh-CN" dirty="0" err="1">
                <a:latin typeface="微软雅黑"/>
                <a:ea typeface="微软雅黑"/>
                <a:cs typeface="微软雅黑"/>
              </a:rPr>
              <a:t>M</a:t>
            </a:r>
            <a:r>
              <a:rPr lang="en-US" altLang="zh-CN" dirty="0" err="1" smtClean="0">
                <a:latin typeface="微软雅黑"/>
                <a:ea typeface="微软雅黑"/>
                <a:cs typeface="微软雅黑"/>
              </a:rPr>
              <a:t>ysql</a:t>
            </a:r>
            <a:r>
              <a:rPr lang="zh-CN" altLang="zh-CN" dirty="0" smtClean="0">
                <a:latin typeface="微软雅黑"/>
                <a:ea typeface="微软雅黑"/>
                <a:cs typeface="微软雅黑"/>
              </a:rPr>
              <a:t>：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 48000M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容量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r>
              <a:rPr lang="zh-CN" altLang="zh-CN" dirty="0" smtClean="0">
                <a:latin typeface="微软雅黑"/>
                <a:ea typeface="微软雅黑"/>
                <a:cs typeface="微软雅黑"/>
              </a:rPr>
              <a:t>3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、阿里云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CDN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加速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4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、阿里云负载均衡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endParaRPr lang="zh-CN" altLang="en-US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62511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0Loading页面0418v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59248" cy="5143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29416" y="830956"/>
            <a:ext cx="272382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Loading</a:t>
            </a:r>
            <a:r>
              <a:rPr kumimoji="1" lang="zh-CN" altLang="en-US" dirty="0" smtClean="0"/>
              <a:t>页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数字根据实际</a:t>
            </a:r>
            <a:r>
              <a:rPr kumimoji="1" lang="en-US" altLang="zh-CN" dirty="0" smtClean="0"/>
              <a:t>loading</a:t>
            </a:r>
            <a:r>
              <a:rPr kumimoji="1" lang="zh-CN" altLang="en-US" dirty="0" smtClean="0"/>
              <a:t>变化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需要预先加载后面的图片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其他均可没有动画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34133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1首页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59248" cy="5143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29416" y="830956"/>
            <a:ext cx="3993401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首页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zh-CN" dirty="0" smtClean="0"/>
              <a:t>1</a:t>
            </a:r>
            <a:r>
              <a:rPr kumimoji="1" lang="zh-CN" altLang="en-US" dirty="0" smtClean="0"/>
              <a:t>、元素依次从画面上方进入页面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zh-CN" dirty="0" smtClean="0"/>
              <a:t>2</a:t>
            </a:r>
            <a:r>
              <a:rPr kumimoji="1" lang="zh-CN" altLang="en-US" dirty="0" smtClean="0"/>
              <a:t>、［开始啦］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淡入进画面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zh-CN" dirty="0" smtClean="0"/>
              <a:t>3</a:t>
            </a:r>
            <a:r>
              <a:rPr kumimoji="1" lang="zh-CN" altLang="en-US" dirty="0" smtClean="0"/>
              <a:t>、点［活动说明］弹出弹窗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zh-CN" dirty="0" smtClean="0"/>
              <a:t>4</a:t>
            </a:r>
            <a:r>
              <a:rPr kumimoji="1" lang="zh-CN" altLang="en-US" dirty="0" smtClean="0"/>
              <a:t>、点击［音乐符号］可控制音乐开关</a:t>
            </a:r>
            <a:endParaRPr kumimoji="1" lang="en-US" altLang="zh-CN" dirty="0" smtClean="0"/>
          </a:p>
          <a:p>
            <a:r>
              <a:rPr kumimoji="1" lang="zh-CN" altLang="en-US" dirty="0" smtClean="0"/>
              <a:t>默认是开启背景音乐的。</a:t>
            </a:r>
            <a:endParaRPr kumimoji="1"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729090" y="1058293"/>
            <a:ext cx="1818804" cy="21793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62540" y="830956"/>
            <a:ext cx="408609" cy="408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pic>
        <p:nvPicPr>
          <p:cNvPr id="9" name="图片 8" descr="09活动说明页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51" y="3018095"/>
            <a:ext cx="1104365" cy="174282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325051" y="4760921"/>
            <a:ext cx="11466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/>
              <a:t>09</a:t>
            </a:r>
            <a:r>
              <a:rPr lang="zh-CN" altLang="en-US" sz="1000" dirty="0"/>
              <a:t>活动说明页</a:t>
            </a:r>
            <a:r>
              <a:rPr lang="en-US" altLang="zh-CN" sz="1000" dirty="0"/>
              <a:t>.jpg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87355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2限量杯页0418v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59248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27930" y="1094095"/>
            <a:ext cx="582884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</a:rPr>
              <a:t>02</a:t>
            </a:r>
            <a:r>
              <a:rPr kumimoji="1" lang="zh-TW" altLang="en-US" sz="1600" dirty="0">
                <a:solidFill>
                  <a:srgbClr val="FF0000"/>
                </a:solidFill>
              </a:rPr>
              <a:t>限量杯页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0418v2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.jpg</a:t>
            </a:r>
          </a:p>
          <a:p>
            <a:endParaRPr kumimoji="1" lang="en-US" altLang="zh-CN" sz="1600" dirty="0">
              <a:solidFill>
                <a:srgbClr val="FF0000"/>
              </a:solidFill>
            </a:endParaRPr>
          </a:p>
          <a:p>
            <a:r>
              <a:rPr kumimoji="1" lang="zh-CN" altLang="zh-CN" sz="1600" dirty="0" smtClean="0">
                <a:solidFill>
                  <a:srgbClr val="FF0000"/>
                </a:solidFill>
              </a:rPr>
              <a:t>1</a:t>
            </a:r>
            <a:r>
              <a:rPr kumimoji="1" lang="zh-CN" altLang="en-US" sz="1600" dirty="0">
                <a:solidFill>
                  <a:srgbClr val="FF0000"/>
                </a:solidFill>
              </a:rPr>
              <a:t>、［杯子元素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］首先出现淡入出现在中央，随后移动到右方，</a:t>
            </a:r>
            <a:endParaRPr kumimoji="1" lang="en-US" altLang="zh-CN" sz="1600" dirty="0" smtClean="0">
              <a:solidFill>
                <a:srgbClr val="FF0000"/>
              </a:solidFill>
            </a:endParaRPr>
          </a:p>
          <a:p>
            <a:r>
              <a:rPr kumimoji="1" lang="en-US" altLang="zh-CN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       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即现在的位置</a:t>
            </a:r>
            <a:endParaRPr kumimoji="1" lang="en-US" altLang="zh-CN" sz="1600" dirty="0">
              <a:solidFill>
                <a:srgbClr val="FF0000"/>
              </a:solidFill>
            </a:endParaRPr>
          </a:p>
          <a:p>
            <a:r>
              <a:rPr kumimoji="1" lang="zh-CN" altLang="zh-CN" sz="1600" dirty="0" smtClean="0">
                <a:solidFill>
                  <a:srgbClr val="FF0000"/>
                </a:solidFill>
              </a:rPr>
              <a:t>2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、“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3000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个星巴克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……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吸管杯”，从上往下或淡入出现</a:t>
            </a:r>
            <a:endParaRPr kumimoji="1" lang="en-US" altLang="zh-CN" sz="1600" dirty="0" smtClean="0">
              <a:solidFill>
                <a:srgbClr val="FF0000"/>
              </a:solidFill>
            </a:endParaRPr>
          </a:p>
          <a:p>
            <a:r>
              <a:rPr kumimoji="1" lang="en-US" altLang="zh-CN" sz="1600" dirty="0" smtClean="0">
                <a:solidFill>
                  <a:srgbClr val="FF0000"/>
                </a:solidFill>
              </a:rPr>
              <a:t>3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、“特别设计，不为出售”，淡入出现</a:t>
            </a:r>
            <a:endParaRPr kumimoji="1" lang="en-US" altLang="zh-CN" sz="1600" dirty="0" smtClean="0">
              <a:solidFill>
                <a:srgbClr val="FF0000"/>
              </a:solidFill>
            </a:endParaRPr>
          </a:p>
          <a:p>
            <a:r>
              <a:rPr kumimoji="1" lang="en-US" altLang="zh-CN" sz="1600" dirty="0" smtClean="0">
                <a:solidFill>
                  <a:srgbClr val="FF0000"/>
                </a:solidFill>
              </a:rPr>
              <a:t>4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、接下来淡入出现“只想送给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……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心动了吗？”</a:t>
            </a:r>
            <a:endParaRPr kumimoji="1" lang="en-US" altLang="zh-CN" sz="1600" dirty="0">
              <a:solidFill>
                <a:srgbClr val="FF0000"/>
              </a:solidFill>
            </a:endParaRPr>
          </a:p>
          <a:p>
            <a:r>
              <a:rPr kumimoji="1" lang="en-US" altLang="zh-CN" sz="1600" dirty="0" smtClean="0">
                <a:solidFill>
                  <a:srgbClr val="FF0000"/>
                </a:solidFill>
              </a:rPr>
              <a:t>5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、</a:t>
            </a:r>
            <a:r>
              <a:rPr kumimoji="1" lang="zh-CN" altLang="en-US" sz="1600" dirty="0">
                <a:solidFill>
                  <a:srgbClr val="FF0000"/>
                </a:solidFill>
              </a:rPr>
              <a:t>［</a:t>
            </a:r>
            <a:r>
              <a:rPr kumimoji="1" lang="en-US" altLang="zh-CN" sz="1600" dirty="0">
                <a:solidFill>
                  <a:srgbClr val="FF0000"/>
                </a:solidFill>
              </a:rPr>
              <a:t>yes</a:t>
            </a:r>
            <a:r>
              <a:rPr kumimoji="1" lang="zh-CN" altLang="en-US" sz="1600" dirty="0">
                <a:solidFill>
                  <a:srgbClr val="FF0000"/>
                </a:solidFill>
              </a:rPr>
              <a:t>］</a:t>
            </a:r>
            <a:r>
              <a:rPr kumimoji="1" lang="en-US" altLang="zh-CN" sz="1600" dirty="0">
                <a:solidFill>
                  <a:srgbClr val="FF0000"/>
                </a:solidFill>
              </a:rPr>
              <a:t> </a:t>
            </a:r>
            <a:r>
              <a:rPr kumimoji="1" lang="zh-CN" altLang="en-US" sz="1600" dirty="0">
                <a:solidFill>
                  <a:srgbClr val="FF0000"/>
                </a:solidFill>
              </a:rPr>
              <a:t>淡入进画面</a:t>
            </a:r>
            <a:endParaRPr kumimoji="1" lang="en-US" altLang="zh-CN" sz="16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29090" y="1058292"/>
            <a:ext cx="1222989" cy="108948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952079" y="1058293"/>
            <a:ext cx="509579" cy="1089484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62540" y="830956"/>
            <a:ext cx="408609" cy="408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2257353" y="830956"/>
            <a:ext cx="408609" cy="408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34364" y="2147777"/>
            <a:ext cx="1222989" cy="43460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053049" y="2211860"/>
            <a:ext cx="408609" cy="408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66844" y="2620469"/>
            <a:ext cx="1999118" cy="78195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461658" y="3011444"/>
            <a:ext cx="408609" cy="408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3057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3规则重申页0418v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59248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29416" y="830956"/>
            <a:ext cx="4218485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03</a:t>
            </a:r>
            <a:r>
              <a:rPr kumimoji="1" lang="zh-TW" altLang="en-US" dirty="0"/>
              <a:t>规则重申页</a:t>
            </a:r>
            <a:r>
              <a:rPr kumimoji="1" lang="en-US" altLang="zh-TW" dirty="0"/>
              <a:t>0418v2.</a:t>
            </a:r>
            <a:r>
              <a:rPr kumimoji="1" lang="en-US" altLang="zh-TW" dirty="0" smtClean="0"/>
              <a:t>jpg</a:t>
            </a:r>
          </a:p>
          <a:p>
            <a:endParaRPr kumimoji="1" lang="en-US" altLang="zh-CN" dirty="0"/>
          </a:p>
          <a:p>
            <a:r>
              <a:rPr kumimoji="1" lang="zh-CN" altLang="zh-CN" dirty="0" smtClean="0"/>
              <a:t>1</a:t>
            </a:r>
            <a:r>
              <a:rPr kumimoji="1" lang="zh-CN" altLang="en-US" dirty="0" smtClean="0"/>
              <a:t>、先从上方淡入出现“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个小伙伴”</a:t>
            </a:r>
            <a:endParaRPr kumimoji="1" lang="en-US" altLang="zh-CN" dirty="0" smtClean="0"/>
          </a:p>
          <a:p>
            <a:r>
              <a:rPr kumimoji="1" lang="zh-CN" altLang="en-US" dirty="0" smtClean="0"/>
              <a:t>再出现“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杯”，并依次出现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个杯子</a:t>
            </a:r>
            <a:endParaRPr kumimoji="1" lang="en-US" altLang="zh-CN" dirty="0" smtClean="0"/>
          </a:p>
          <a:p>
            <a:r>
              <a:rPr kumimoji="1" lang="zh-CN" altLang="en-US" dirty="0" smtClean="0"/>
              <a:t>再出现</a:t>
            </a:r>
            <a:r>
              <a:rPr kumimoji="1" lang="zh-CN" altLang="zh-CN" dirty="0" smtClean="0"/>
              <a:t>“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张照片”</a:t>
            </a:r>
            <a:endParaRPr kumimoji="1" lang="en-US" altLang="zh-CN" dirty="0" smtClean="0"/>
          </a:p>
          <a:p>
            <a:r>
              <a:rPr kumimoji="1" lang="zh-CN" altLang="en-US" dirty="0" smtClean="0"/>
              <a:t>再出现“分享欢乐时刻”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zh-CN" dirty="0" smtClean="0"/>
              <a:t>2</a:t>
            </a:r>
            <a:r>
              <a:rPr kumimoji="1" lang="zh-CN" altLang="en-US" dirty="0" smtClean="0"/>
              <a:t>、［速度开拍］最后出现</a:t>
            </a:r>
            <a:r>
              <a:rPr kumimoji="1" lang="en-US" altLang="zh-CN" dirty="0" smtClean="0"/>
              <a:t>  </a:t>
            </a:r>
            <a:r>
              <a:rPr kumimoji="1" lang="zh-CN" altLang="en-US" dirty="0"/>
              <a:t>淡入进</a:t>
            </a:r>
            <a:r>
              <a:rPr kumimoji="1" lang="zh-CN" altLang="en-US" dirty="0" smtClean="0"/>
              <a:t>画面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zh-CN" dirty="0" smtClean="0"/>
              <a:t>3</a:t>
            </a:r>
            <a:r>
              <a:rPr kumimoji="1" lang="zh-CN" altLang="en-US" dirty="0" smtClean="0"/>
              <a:t>、［来点灵感］点击后进入瀑布流页面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3057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29416" y="830956"/>
            <a:ext cx="481413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10</a:t>
            </a:r>
            <a:r>
              <a:rPr kumimoji="1" lang="zh-CN" altLang="en-US" dirty="0"/>
              <a:t>瀑布照片墙</a:t>
            </a:r>
            <a:r>
              <a:rPr kumimoji="1" lang="en-US" altLang="zh-CN" dirty="0"/>
              <a:t>.</a:t>
            </a:r>
            <a:r>
              <a:rPr kumimoji="1" lang="en-US" altLang="zh-CN" dirty="0" smtClean="0"/>
              <a:t>jpg</a:t>
            </a:r>
          </a:p>
          <a:p>
            <a:endParaRPr kumimoji="1" lang="en-US" altLang="zh-CN" dirty="0"/>
          </a:p>
          <a:p>
            <a:r>
              <a:rPr kumimoji="1" lang="zh-CN" altLang="en-US" dirty="0" smtClean="0"/>
              <a:t>［来点灵感］点击后进入瀑布流页面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分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个栏目显示，</a:t>
            </a:r>
            <a:r>
              <a:rPr kumimoji="1" lang="en-US" altLang="zh-CN" dirty="0" smtClean="0"/>
              <a:t>tab</a:t>
            </a:r>
            <a:r>
              <a:rPr kumimoji="1" lang="zh-CN" altLang="en-US" dirty="0" smtClean="0"/>
              <a:t>标签可切换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默认前几页显示后台</a:t>
            </a:r>
            <a:r>
              <a:rPr kumimoji="1" lang="en-US" altLang="zh-CN" dirty="0" smtClean="0"/>
              <a:t>[</a:t>
            </a:r>
            <a:r>
              <a:rPr kumimoji="1" lang="zh-CN" altLang="en-US" dirty="0" smtClean="0"/>
              <a:t>优先置顶</a:t>
            </a:r>
            <a:r>
              <a:rPr kumimoji="1" lang="en-US" altLang="zh-CN" dirty="0" smtClean="0"/>
              <a:t>]</a:t>
            </a:r>
            <a:r>
              <a:rPr kumimoji="1" lang="zh-CN" altLang="en-US" dirty="0" smtClean="0"/>
              <a:t>的图片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垃圾图片后台可删除；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图片</a:t>
            </a:r>
            <a:r>
              <a:rPr kumimoji="1" lang="en-US" altLang="zh-CN" dirty="0" err="1" smtClean="0"/>
              <a:t>url</a:t>
            </a:r>
            <a:r>
              <a:rPr kumimoji="1" lang="zh-CN" altLang="en-US" dirty="0" smtClean="0"/>
              <a:t>与昵称、</a:t>
            </a:r>
            <a:r>
              <a:rPr kumimoji="1" lang="en-US" altLang="zh-CN" dirty="0" err="1" smtClean="0"/>
              <a:t>openid</a:t>
            </a:r>
            <a:r>
              <a:rPr kumimoji="1" lang="zh-CN" altLang="en-US" dirty="0" smtClean="0"/>
              <a:t>、头像</a:t>
            </a:r>
            <a:r>
              <a:rPr kumimoji="1" lang="en-US" altLang="zh-CN" dirty="0" err="1" smtClean="0"/>
              <a:t>url</a:t>
            </a:r>
            <a:r>
              <a:rPr kumimoji="1" lang="zh-CN" altLang="en-US" dirty="0" smtClean="0"/>
              <a:t>共同记录入表</a:t>
            </a:r>
            <a:endParaRPr kumimoji="1" lang="en-US" altLang="zh-CN" dirty="0" smtClean="0"/>
          </a:p>
          <a:p>
            <a:r>
              <a:rPr kumimoji="1" lang="zh-CN" altLang="zh-CN" dirty="0" smtClean="0"/>
              <a:t>（</a:t>
            </a:r>
            <a:r>
              <a:rPr kumimoji="1" lang="zh-CN" altLang="en-US" dirty="0" smtClean="0"/>
              <a:t>方面后期中奖核对验证数据）</a:t>
            </a:r>
            <a:endParaRPr kumimoji="1" lang="en-US" altLang="zh-CN" dirty="0"/>
          </a:p>
        </p:txBody>
      </p:sp>
      <p:pic>
        <p:nvPicPr>
          <p:cNvPr id="5" name="图片 4" descr="10瀑布照片墙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592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15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4拍照风格选择页0418v2（此页的两张照片最近会更新）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59248" cy="514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20660" y="64154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04</a:t>
            </a:r>
            <a:r>
              <a:rPr lang="zh-CN" altLang="en-US" dirty="0"/>
              <a:t>拍照风格选择页</a:t>
            </a:r>
            <a:r>
              <a:rPr lang="en-US" altLang="zh-CN" dirty="0"/>
              <a:t>0418v2</a:t>
            </a:r>
            <a:r>
              <a:rPr lang="zh-CN" altLang="en-US" dirty="0"/>
              <a:t>（此页的两张照片最近会更新）</a:t>
            </a:r>
            <a:r>
              <a:rPr lang="en-US" altLang="zh-CN" dirty="0"/>
              <a:t>.jpg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791069" y="1552163"/>
            <a:ext cx="503372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 dirty="0" smtClean="0"/>
              <a:t>1</a:t>
            </a:r>
            <a:r>
              <a:rPr kumimoji="1" lang="zh-CN" altLang="en-US" dirty="0" smtClean="0"/>
              <a:t>、画面图片整体出现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zh-CN" dirty="0" smtClean="0"/>
              <a:t>2</a:t>
            </a:r>
            <a:r>
              <a:rPr kumimoji="1" lang="zh-CN" altLang="en-US" dirty="0" smtClean="0"/>
              <a:t>、元素［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］从右侧进入半透明灰色块和文字</a:t>
            </a:r>
            <a:endParaRPr kumimoji="1" lang="en-US" altLang="zh-CN" dirty="0"/>
          </a:p>
          <a:p>
            <a:r>
              <a:rPr kumimoji="1" lang="zh-CN" altLang="en-US" dirty="0" smtClean="0"/>
              <a:t>随后相机元素开始摇动显示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zh-CN" dirty="0" smtClean="0"/>
              <a:t>3</a:t>
            </a:r>
            <a:r>
              <a:rPr kumimoji="1" lang="zh-CN" altLang="en-US" dirty="0" smtClean="0"/>
              <a:t>、</a:t>
            </a:r>
            <a:r>
              <a:rPr kumimoji="1" lang="zh-CN" altLang="en-US" dirty="0"/>
              <a:t>元素</a:t>
            </a:r>
            <a:r>
              <a:rPr kumimoji="1" lang="zh-CN" altLang="en-US" dirty="0" smtClean="0"/>
              <a:t>［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］从左侧进入半</a:t>
            </a:r>
            <a:r>
              <a:rPr kumimoji="1" lang="zh-CN" altLang="en-US" dirty="0"/>
              <a:t>透明灰色块和文字</a:t>
            </a:r>
            <a:endParaRPr kumimoji="1" lang="en-US" altLang="zh-CN" dirty="0"/>
          </a:p>
          <a:p>
            <a:r>
              <a:rPr kumimoji="1" lang="zh-CN" altLang="en-US" dirty="0"/>
              <a:t>随后相</a:t>
            </a:r>
            <a:r>
              <a:rPr kumimoji="1" lang="zh-CN" altLang="en-US" dirty="0" smtClean="0"/>
              <a:t>机元素开始摇动显示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zh-CN" dirty="0" smtClean="0"/>
              <a:t>4</a:t>
            </a:r>
            <a:r>
              <a:rPr kumimoji="1" lang="zh-CN" altLang="en-US" dirty="0" smtClean="0"/>
              <a:t>、实际点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张图，都可以调用相机和相册上传的</a:t>
            </a:r>
            <a:endParaRPr kumimoji="1" lang="en-US" altLang="zh-CN" dirty="0" smtClean="0"/>
          </a:p>
          <a:p>
            <a:r>
              <a:rPr kumimoji="1" lang="zh-CN" altLang="en-US" dirty="0" smtClean="0"/>
              <a:t>功能。点击不同的图片，后期上传的图片会进入</a:t>
            </a:r>
            <a:endParaRPr kumimoji="1" lang="en-US" altLang="zh-CN" dirty="0" smtClean="0"/>
          </a:p>
          <a:p>
            <a:r>
              <a:rPr kumimoji="1" lang="zh-CN" altLang="en-US" dirty="0" smtClean="0"/>
              <a:t>不同的分类。以便后期瀑布流调用。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</p:txBody>
      </p:sp>
      <p:sp>
        <p:nvSpPr>
          <p:cNvPr id="5" name="矩形 4"/>
          <p:cNvSpPr/>
          <p:nvPr/>
        </p:nvSpPr>
        <p:spPr>
          <a:xfrm>
            <a:off x="1121074" y="2140102"/>
            <a:ext cx="1607133" cy="55658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16769" y="1842214"/>
            <a:ext cx="408609" cy="408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21811" y="4220947"/>
            <a:ext cx="1607133" cy="55658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17506" y="3923059"/>
            <a:ext cx="408609" cy="408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3057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5重拍确认页滤镜关041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59248" cy="514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20660" y="64154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05</a:t>
            </a:r>
            <a:r>
              <a:rPr lang="zh-CN" altLang="en-US" dirty="0"/>
              <a:t>重拍确认页滤镜关</a:t>
            </a:r>
            <a:r>
              <a:rPr lang="en-US" altLang="zh-CN" dirty="0"/>
              <a:t>0418.jpg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900825" y="1552163"/>
            <a:ext cx="491673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 dirty="0" smtClean="0"/>
              <a:t>1</a:t>
            </a:r>
            <a:r>
              <a:rPr kumimoji="1" lang="zh-CN" altLang="en-US" dirty="0" smtClean="0"/>
              <a:t>、图片预览框：图片可以拖动，缩放。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zh-CN" dirty="0" smtClean="0"/>
              <a:t>2</a:t>
            </a:r>
            <a:r>
              <a:rPr kumimoji="1" lang="zh-CN" altLang="en-US" dirty="0" smtClean="0"/>
              <a:t>、贴纸</a:t>
            </a:r>
            <a:r>
              <a:rPr kumimoji="1" lang="en-US" altLang="zh-CN" dirty="0" smtClean="0"/>
              <a:t>icon</a:t>
            </a:r>
            <a:r>
              <a:rPr kumimoji="1" lang="zh-CN" altLang="en-US" dirty="0" smtClean="0"/>
              <a:t>可以随意拖动、缩放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zh-CN" dirty="0" smtClean="0"/>
              <a:t>3</a:t>
            </a:r>
            <a:r>
              <a:rPr kumimoji="1" lang="zh-CN" altLang="en-US" dirty="0" smtClean="0"/>
              <a:t>、滤镜开关，打开后，开启增加图片亮度滤镜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zh-CN" dirty="0" smtClean="0"/>
              <a:t>4</a:t>
            </a:r>
            <a:r>
              <a:rPr kumimoji="1" lang="zh-CN" altLang="en-US" dirty="0" smtClean="0"/>
              <a:t>、［来张更赞的］再次调用上传插件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</p:txBody>
      </p:sp>
      <p:sp>
        <p:nvSpPr>
          <p:cNvPr id="5" name="矩形 4"/>
          <p:cNvSpPr/>
          <p:nvPr/>
        </p:nvSpPr>
        <p:spPr>
          <a:xfrm>
            <a:off x="317507" y="1300927"/>
            <a:ext cx="2661569" cy="2062093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202" y="1003039"/>
            <a:ext cx="408609" cy="408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003198" y="4409600"/>
            <a:ext cx="14542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100" dirty="0">
                <a:solidFill>
                  <a:srgbClr val="FF0000"/>
                </a:solidFill>
              </a:rPr>
              <a:t>备注：</a:t>
            </a:r>
            <a:r>
              <a:rPr kumimoji="1" lang="zh-CN" altLang="en-US" sz="1100" dirty="0" smtClean="0">
                <a:solidFill>
                  <a:srgbClr val="FF0000"/>
                </a:solidFill>
              </a:rPr>
              <a:t>图片应为</a:t>
            </a:r>
            <a:r>
              <a:rPr kumimoji="1" lang="zh-CN" altLang="en-US" sz="1100" dirty="0">
                <a:solidFill>
                  <a:srgbClr val="FF0000"/>
                </a:solidFill>
              </a:rPr>
              <a:t>方形</a:t>
            </a:r>
            <a:endParaRPr kumimoji="1" lang="en-US" altLang="zh-CN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057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5重拍确认页滤镜开041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59248" cy="514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73505" y="959732"/>
            <a:ext cx="791807" cy="682392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00825" y="1552163"/>
            <a:ext cx="4570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重拍确认页滤镜开</a:t>
            </a:r>
            <a:r>
              <a:rPr kumimoji="1" lang="en-US" altLang="zh-CN" dirty="0"/>
              <a:t>0418.jpg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滤镜开关，打开后，开启增加图片亮度滤镜</a:t>
            </a:r>
            <a:endParaRPr kumimoji="1" lang="en-US" altLang="zh-CN" dirty="0" smtClean="0"/>
          </a:p>
        </p:txBody>
      </p:sp>
      <p:sp>
        <p:nvSpPr>
          <p:cNvPr id="5" name="矩形 4"/>
          <p:cNvSpPr/>
          <p:nvPr/>
        </p:nvSpPr>
        <p:spPr>
          <a:xfrm>
            <a:off x="4003198" y="4417439"/>
            <a:ext cx="14542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100" dirty="0">
                <a:solidFill>
                  <a:srgbClr val="FF0000"/>
                </a:solidFill>
              </a:rPr>
              <a:t>备注：</a:t>
            </a:r>
            <a:r>
              <a:rPr kumimoji="1" lang="zh-CN" altLang="en-US" sz="1100" dirty="0" smtClean="0">
                <a:solidFill>
                  <a:srgbClr val="FF0000"/>
                </a:solidFill>
              </a:rPr>
              <a:t>图片应为</a:t>
            </a:r>
            <a:r>
              <a:rPr kumimoji="1" lang="zh-CN" altLang="en-US" sz="1100" dirty="0">
                <a:solidFill>
                  <a:srgbClr val="FF0000"/>
                </a:solidFill>
              </a:rPr>
              <a:t>方形</a:t>
            </a:r>
            <a:endParaRPr kumimoji="1" lang="en-US" altLang="zh-CN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057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200</TotalTime>
  <Words>636</Words>
  <Application>Microsoft Office PowerPoint</Application>
  <PresentationFormat>全屏显示(16:9)</PresentationFormat>
  <Paragraphs>106</Paragraphs>
  <Slides>13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Sophie Xie</cp:lastModifiedBy>
  <cp:revision>52</cp:revision>
  <dcterms:created xsi:type="dcterms:W3CDTF">2010-04-12T23:12:02Z</dcterms:created>
  <dcterms:modified xsi:type="dcterms:W3CDTF">2015-04-19T14:37:29Z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